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slide" Target="slides/slide63.xml"  /><Relationship Id="rId65" Type="http://schemas.openxmlformats.org/officeDocument/2006/relationships/slide" Target="slides/slide64.xml"  /><Relationship Id="rId66" Type="http://schemas.openxmlformats.org/officeDocument/2006/relationships/slide" Target="slides/slide65.xml"  /><Relationship Id="rId67" Type="http://schemas.openxmlformats.org/officeDocument/2006/relationships/slide" Target="slides/slide66.xml"  /><Relationship Id="rId68" Type="http://schemas.openxmlformats.org/officeDocument/2006/relationships/slide" Target="slides/slide67.xml"  /><Relationship Id="rId69" Type="http://schemas.openxmlformats.org/officeDocument/2006/relationships/slide" Target="slides/slide68.xml"  /><Relationship Id="rId7" Type="http://schemas.openxmlformats.org/officeDocument/2006/relationships/slide" Target="slides/slide6.xml"  /><Relationship Id="rId70" Type="http://schemas.openxmlformats.org/officeDocument/2006/relationships/slide" Target="slides/slide69.xml"  /><Relationship Id="rId71" Type="http://schemas.openxmlformats.org/officeDocument/2006/relationships/slide" Target="slides/slide70.xml"  /><Relationship Id="rId72" Type="http://schemas.openxmlformats.org/officeDocument/2006/relationships/slide" Target="slides/slide71.xml"  /><Relationship Id="rId73" Type="http://schemas.openxmlformats.org/officeDocument/2006/relationships/slide" Target="slides/slide72.xml"  /><Relationship Id="rId74" Type="http://schemas.openxmlformats.org/officeDocument/2006/relationships/slide" Target="slides/slide73.xml"  /><Relationship Id="rId75" Type="http://schemas.openxmlformats.org/officeDocument/2006/relationships/slide" Target="slides/slide74.xml"  /><Relationship Id="rId76" Type="http://schemas.openxmlformats.org/officeDocument/2006/relationships/slide" Target="slides/slide75.xml"  /><Relationship Id="rId77" Type="http://schemas.openxmlformats.org/officeDocument/2006/relationships/slide" Target="slides/slide76.xml"  /><Relationship Id="rId78" Type="http://schemas.openxmlformats.org/officeDocument/2006/relationships/slide" Target="slides/slide77.xml"  /><Relationship Id="rId79" Type="http://schemas.openxmlformats.org/officeDocument/2006/relationships/slide" Target="slides/slide78.xml"  /><Relationship Id="rId8" Type="http://schemas.openxmlformats.org/officeDocument/2006/relationships/slide" Target="slides/slide7.xml"  /><Relationship Id="rId80" Type="http://schemas.openxmlformats.org/officeDocument/2006/relationships/slide" Target="slides/slide79.xml"  /><Relationship Id="rId81" Type="http://schemas.openxmlformats.org/officeDocument/2006/relationships/slide" Target="slides/slide80.xml"  /><Relationship Id="rId82" Type="http://schemas.openxmlformats.org/officeDocument/2006/relationships/slide" Target="slides/slide81.xml"  /><Relationship Id="rId83" Type="http://schemas.openxmlformats.org/officeDocument/2006/relationships/slide" Target="slides/slide82.xml"  /><Relationship Id="rId84" Type="http://schemas.openxmlformats.org/officeDocument/2006/relationships/slide" Target="slides/slide83.xml"  /><Relationship Id="rId85" Type="http://schemas.openxmlformats.org/officeDocument/2006/relationships/presProps" Target="presProps.xml"  /><Relationship Id="rId86" Type="http://schemas.openxmlformats.org/officeDocument/2006/relationships/viewProps" Target="viewProps.xml"  /><Relationship Id="rId87" Type="http://schemas.openxmlformats.org/officeDocument/2006/relationships/theme" Target="theme/theme1.xml"  /><Relationship Id="rId88" Type="http://schemas.openxmlformats.org/officeDocument/2006/relationships/tableStyles" Target="tableStyles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7.png"  /><Relationship Id="rId11" Type="http://schemas.openxmlformats.org/officeDocument/2006/relationships/image" Target="../media/image39.png"  /><Relationship Id="rId12" Type="http://schemas.openxmlformats.org/officeDocument/2006/relationships/image" Target="../media/image78.png"  /><Relationship Id="rId13" Type="http://schemas.openxmlformats.org/officeDocument/2006/relationships/image" Target="../media/image41.png"  /><Relationship Id="rId14" Type="http://schemas.openxmlformats.org/officeDocument/2006/relationships/image" Target="../media/image42.png"  /><Relationship Id="rId15" Type="http://schemas.openxmlformats.org/officeDocument/2006/relationships/image" Target="../media/image79.png"  /><Relationship Id="rId16" Type="http://schemas.openxmlformats.org/officeDocument/2006/relationships/image" Target="../media/image80.png"  /><Relationship Id="rId17" Type="http://schemas.openxmlformats.org/officeDocument/2006/relationships/image" Target="../media/image81.png"  /><Relationship Id="rId18" Type="http://schemas.openxmlformats.org/officeDocument/2006/relationships/image" Target="../media/image82.png"  /><Relationship Id="rId19" Type="http://schemas.openxmlformats.org/officeDocument/2006/relationships/image" Target="../media/image83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72.png"  /><Relationship Id="rId6" Type="http://schemas.openxmlformats.org/officeDocument/2006/relationships/image" Target="../media/image73.png"  /><Relationship Id="rId7" Type="http://schemas.openxmlformats.org/officeDocument/2006/relationships/image" Target="../media/image74.png"  /><Relationship Id="rId8" Type="http://schemas.openxmlformats.org/officeDocument/2006/relationships/image" Target="../media/image75.png"  /><Relationship Id="rId9" Type="http://schemas.openxmlformats.org/officeDocument/2006/relationships/image" Target="../media/image7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84.png"  /><Relationship Id="rId6" Type="http://schemas.openxmlformats.org/officeDocument/2006/relationships/image" Target="../media/image32.png"  /><Relationship Id="rId7" Type="http://schemas.openxmlformats.org/officeDocument/2006/relationships/image" Target="../media/image85.png"  /><Relationship Id="rId8" Type="http://schemas.openxmlformats.org/officeDocument/2006/relationships/image" Target="../media/image8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0.png"  /><Relationship Id="rId11" Type="http://schemas.openxmlformats.org/officeDocument/2006/relationships/image" Target="../media/image91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87.png"  /><Relationship Id="rId6" Type="http://schemas.openxmlformats.org/officeDocument/2006/relationships/image" Target="../media/image88.png"  /><Relationship Id="rId7" Type="http://schemas.openxmlformats.org/officeDocument/2006/relationships/image" Target="../media/image89.png"  /><Relationship Id="rId8" Type="http://schemas.openxmlformats.org/officeDocument/2006/relationships/image" Target="../media/image41.png"  /><Relationship Id="rId9" Type="http://schemas.openxmlformats.org/officeDocument/2006/relationships/image" Target="../media/image4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90.png"  /><Relationship Id="rId12" Type="http://schemas.openxmlformats.org/officeDocument/2006/relationships/image" Target="../media/image94.png"  /><Relationship Id="rId13" Type="http://schemas.openxmlformats.org/officeDocument/2006/relationships/image" Target="../media/image95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92.png"  /><Relationship Id="rId6" Type="http://schemas.openxmlformats.org/officeDocument/2006/relationships/image" Target="../media/image93.png"  /><Relationship Id="rId7" Type="http://schemas.openxmlformats.org/officeDocument/2006/relationships/image" Target="../media/image88.png"  /><Relationship Id="rId8" Type="http://schemas.openxmlformats.org/officeDocument/2006/relationships/image" Target="../media/image89.png"  /><Relationship Id="rId9" Type="http://schemas.openxmlformats.org/officeDocument/2006/relationships/image" Target="../media/image4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98.png"  /><Relationship Id="rId12" Type="http://schemas.openxmlformats.org/officeDocument/2006/relationships/image" Target="../media/image99.png"  /><Relationship Id="rId13" Type="http://schemas.openxmlformats.org/officeDocument/2006/relationships/image" Target="../media/image100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96.png"  /><Relationship Id="rId6" Type="http://schemas.openxmlformats.org/officeDocument/2006/relationships/image" Target="../media/image97.png"  /><Relationship Id="rId7" Type="http://schemas.openxmlformats.org/officeDocument/2006/relationships/image" Target="../media/image88.png"  /><Relationship Id="rId8" Type="http://schemas.openxmlformats.org/officeDocument/2006/relationships/image" Target="../media/image89.png"  /><Relationship Id="rId9" Type="http://schemas.openxmlformats.org/officeDocument/2006/relationships/image" Target="../media/image4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02.png"  /><Relationship Id="rId11" Type="http://schemas.openxmlformats.org/officeDocument/2006/relationships/image" Target="../media/image103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01.png"  /><Relationship Id="rId6" Type="http://schemas.openxmlformats.org/officeDocument/2006/relationships/image" Target="../media/image88.png"  /><Relationship Id="rId7" Type="http://schemas.openxmlformats.org/officeDocument/2006/relationships/image" Target="../media/image89.png"  /><Relationship Id="rId8" Type="http://schemas.openxmlformats.org/officeDocument/2006/relationships/image" Target="../media/image41.png"  /><Relationship Id="rId9" Type="http://schemas.openxmlformats.org/officeDocument/2006/relationships/image" Target="../media/image4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102.png"  /><Relationship Id="rId12" Type="http://schemas.openxmlformats.org/officeDocument/2006/relationships/image" Target="../media/image106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04.png"  /><Relationship Id="rId6" Type="http://schemas.openxmlformats.org/officeDocument/2006/relationships/image" Target="../media/image105.png"  /><Relationship Id="rId7" Type="http://schemas.openxmlformats.org/officeDocument/2006/relationships/image" Target="../media/image88.png"  /><Relationship Id="rId8" Type="http://schemas.openxmlformats.org/officeDocument/2006/relationships/image" Target="../media/image89.png"  /><Relationship Id="rId9" Type="http://schemas.openxmlformats.org/officeDocument/2006/relationships/image" Target="../media/image4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08.png"  /><Relationship Id="rId11" Type="http://schemas.openxmlformats.org/officeDocument/2006/relationships/image" Target="../media/image109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07.png"  /><Relationship Id="rId6" Type="http://schemas.openxmlformats.org/officeDocument/2006/relationships/image" Target="../media/image88.png"  /><Relationship Id="rId7" Type="http://schemas.openxmlformats.org/officeDocument/2006/relationships/image" Target="../media/image89.png"  /><Relationship Id="rId8" Type="http://schemas.openxmlformats.org/officeDocument/2006/relationships/image" Target="../media/image41.png"  /><Relationship Id="rId9" Type="http://schemas.openxmlformats.org/officeDocument/2006/relationships/image" Target="../media/image4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108.png"  /><Relationship Id="rId12" Type="http://schemas.openxmlformats.org/officeDocument/2006/relationships/image" Target="../media/image112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10.png"  /><Relationship Id="rId6" Type="http://schemas.openxmlformats.org/officeDocument/2006/relationships/image" Target="../media/image111.png"  /><Relationship Id="rId7" Type="http://schemas.openxmlformats.org/officeDocument/2006/relationships/image" Target="../media/image88.png"  /><Relationship Id="rId8" Type="http://schemas.openxmlformats.org/officeDocument/2006/relationships/image" Target="../media/image89.png"  /><Relationship Id="rId9" Type="http://schemas.openxmlformats.org/officeDocument/2006/relationships/image" Target="../media/image4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115.png"  /><Relationship Id="rId12" Type="http://schemas.openxmlformats.org/officeDocument/2006/relationships/image" Target="../media/image116.png"  /><Relationship Id="rId13" Type="http://schemas.openxmlformats.org/officeDocument/2006/relationships/image" Target="../media/image117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13.png"  /><Relationship Id="rId6" Type="http://schemas.openxmlformats.org/officeDocument/2006/relationships/image" Target="../media/image114.png"  /><Relationship Id="rId7" Type="http://schemas.openxmlformats.org/officeDocument/2006/relationships/image" Target="../media/image88.png"  /><Relationship Id="rId8" Type="http://schemas.openxmlformats.org/officeDocument/2006/relationships/image" Target="../media/image89.png"  /><Relationship Id="rId9" Type="http://schemas.openxmlformats.org/officeDocument/2006/relationships/image" Target="../media/image4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.png"  /><Relationship Id="rId11" Type="http://schemas.openxmlformats.org/officeDocument/2006/relationships/image" Target="../media/image16.png"  /><Relationship Id="rId12" Type="http://schemas.openxmlformats.org/officeDocument/2006/relationships/image" Target="../media/image17.png"  /><Relationship Id="rId13" Type="http://schemas.openxmlformats.org/officeDocument/2006/relationships/image" Target="../media/image18.png"  /><Relationship Id="rId14" Type="http://schemas.openxmlformats.org/officeDocument/2006/relationships/image" Target="../media/image19.png"  /><Relationship Id="rId15" Type="http://schemas.openxmlformats.org/officeDocument/2006/relationships/image" Target="../media/image20.png"  /><Relationship Id="rId16" Type="http://schemas.openxmlformats.org/officeDocument/2006/relationships/image" Target="../media/image21.png"  /><Relationship Id="rId17" Type="http://schemas.openxmlformats.org/officeDocument/2006/relationships/image" Target="../media/image22.png"  /><Relationship Id="rId18" Type="http://schemas.openxmlformats.org/officeDocument/2006/relationships/image" Target="../media/image23.png"  /><Relationship Id="rId19" Type="http://schemas.openxmlformats.org/officeDocument/2006/relationships/image" Target="../media/image24.png"  /><Relationship Id="rId2" Type="http://schemas.openxmlformats.org/officeDocument/2006/relationships/image" Target="../media/image7.png"  /><Relationship Id="rId20" Type="http://schemas.openxmlformats.org/officeDocument/2006/relationships/image" Target="../media/image25.png"  /><Relationship Id="rId21" Type="http://schemas.openxmlformats.org/officeDocument/2006/relationships/image" Target="../media/image26.png"  /><Relationship Id="rId22" Type="http://schemas.openxmlformats.org/officeDocument/2006/relationships/image" Target="../media/image27.png"  /><Relationship Id="rId3" Type="http://schemas.openxmlformats.org/officeDocument/2006/relationships/image" Target="../media/image9.png"  /><Relationship Id="rId4" Type="http://schemas.openxmlformats.org/officeDocument/2006/relationships/image" Target="../media/image1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6.png"  /><Relationship Id="rId8" Type="http://schemas.openxmlformats.org/officeDocument/2006/relationships/image" Target="../media/image13.png"  /><Relationship Id="rId9" Type="http://schemas.openxmlformats.org/officeDocument/2006/relationships/image" Target="../media/image1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9.png"  /><Relationship Id="rId11" Type="http://schemas.openxmlformats.org/officeDocument/2006/relationships/image" Target="../media/image120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88.png"  /><Relationship Id="rId6" Type="http://schemas.openxmlformats.org/officeDocument/2006/relationships/image" Target="../media/image89.png"  /><Relationship Id="rId7" Type="http://schemas.openxmlformats.org/officeDocument/2006/relationships/image" Target="../media/image41.png"  /><Relationship Id="rId8" Type="http://schemas.openxmlformats.org/officeDocument/2006/relationships/image" Target="../media/image42.png"  /><Relationship Id="rId9" Type="http://schemas.openxmlformats.org/officeDocument/2006/relationships/image" Target="../media/image11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118.png"  /><Relationship Id="rId12" Type="http://schemas.openxmlformats.org/officeDocument/2006/relationships/image" Target="../media/image123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21.png"  /><Relationship Id="rId6" Type="http://schemas.openxmlformats.org/officeDocument/2006/relationships/image" Target="../media/image122.png"  /><Relationship Id="rId7" Type="http://schemas.openxmlformats.org/officeDocument/2006/relationships/image" Target="../media/image88.png"  /><Relationship Id="rId8" Type="http://schemas.openxmlformats.org/officeDocument/2006/relationships/image" Target="../media/image89.png"  /><Relationship Id="rId9" Type="http://schemas.openxmlformats.org/officeDocument/2006/relationships/image" Target="../media/image4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5.png"  /><Relationship Id="rId11" Type="http://schemas.openxmlformats.org/officeDocument/2006/relationships/image" Target="../media/image126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24.png"  /><Relationship Id="rId6" Type="http://schemas.openxmlformats.org/officeDocument/2006/relationships/image" Target="../media/image88.png"  /><Relationship Id="rId7" Type="http://schemas.openxmlformats.org/officeDocument/2006/relationships/image" Target="../media/image89.png"  /><Relationship Id="rId8" Type="http://schemas.openxmlformats.org/officeDocument/2006/relationships/image" Target="../media/image41.png"  /><Relationship Id="rId9" Type="http://schemas.openxmlformats.org/officeDocument/2006/relationships/image" Target="../media/image4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5.png"  /><Relationship Id="rId11" Type="http://schemas.openxmlformats.org/officeDocument/2006/relationships/image" Target="../media/image128.png"  /><Relationship Id="rId12" Type="http://schemas.openxmlformats.org/officeDocument/2006/relationships/image" Target="../media/image129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27.png"  /><Relationship Id="rId6" Type="http://schemas.openxmlformats.org/officeDocument/2006/relationships/image" Target="../media/image88.png"  /><Relationship Id="rId7" Type="http://schemas.openxmlformats.org/officeDocument/2006/relationships/image" Target="../media/image89.png"  /><Relationship Id="rId8" Type="http://schemas.openxmlformats.org/officeDocument/2006/relationships/image" Target="../media/image41.png"  /><Relationship Id="rId9" Type="http://schemas.openxmlformats.org/officeDocument/2006/relationships/image" Target="../media/image4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1.png"  /><Relationship Id="rId11" Type="http://schemas.openxmlformats.org/officeDocument/2006/relationships/image" Target="../media/image132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30.png"  /><Relationship Id="rId6" Type="http://schemas.openxmlformats.org/officeDocument/2006/relationships/image" Target="../media/image88.png"  /><Relationship Id="rId7" Type="http://schemas.openxmlformats.org/officeDocument/2006/relationships/image" Target="../media/image89.png"  /><Relationship Id="rId8" Type="http://schemas.openxmlformats.org/officeDocument/2006/relationships/image" Target="../media/image41.png"  /><Relationship Id="rId9" Type="http://schemas.openxmlformats.org/officeDocument/2006/relationships/image" Target="../media/image4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131.png"  /><Relationship Id="rId12" Type="http://schemas.openxmlformats.org/officeDocument/2006/relationships/image" Target="../media/image135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33.png"  /><Relationship Id="rId6" Type="http://schemas.openxmlformats.org/officeDocument/2006/relationships/image" Target="../media/image134.png"  /><Relationship Id="rId7" Type="http://schemas.openxmlformats.org/officeDocument/2006/relationships/image" Target="../media/image88.png"  /><Relationship Id="rId8" Type="http://schemas.openxmlformats.org/officeDocument/2006/relationships/image" Target="../media/image89.png"  /><Relationship Id="rId9" Type="http://schemas.openxmlformats.org/officeDocument/2006/relationships/image" Target="../media/image4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139.png"  /><Relationship Id="rId12" Type="http://schemas.openxmlformats.org/officeDocument/2006/relationships/image" Target="../media/image140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36.png"  /><Relationship Id="rId6" Type="http://schemas.openxmlformats.org/officeDocument/2006/relationships/image" Target="../media/image137.png"  /><Relationship Id="rId7" Type="http://schemas.openxmlformats.org/officeDocument/2006/relationships/image" Target="../media/image88.png"  /><Relationship Id="rId8" Type="http://schemas.openxmlformats.org/officeDocument/2006/relationships/image" Target="../media/image138.png"  /><Relationship Id="rId9" Type="http://schemas.openxmlformats.org/officeDocument/2006/relationships/image" Target="../media/image4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143.png"  /><Relationship Id="rId12" Type="http://schemas.openxmlformats.org/officeDocument/2006/relationships/image" Target="../media/image144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41.png"  /><Relationship Id="rId6" Type="http://schemas.openxmlformats.org/officeDocument/2006/relationships/image" Target="../media/image142.png"  /><Relationship Id="rId7" Type="http://schemas.openxmlformats.org/officeDocument/2006/relationships/image" Target="../media/image88.png"  /><Relationship Id="rId8" Type="http://schemas.openxmlformats.org/officeDocument/2006/relationships/image" Target="../media/image138.png"  /><Relationship Id="rId9" Type="http://schemas.openxmlformats.org/officeDocument/2006/relationships/image" Target="../media/image41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147.png"  /><Relationship Id="rId12" Type="http://schemas.openxmlformats.org/officeDocument/2006/relationships/image" Target="../media/image148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45.png"  /><Relationship Id="rId6" Type="http://schemas.openxmlformats.org/officeDocument/2006/relationships/image" Target="../media/image146.png"  /><Relationship Id="rId7" Type="http://schemas.openxmlformats.org/officeDocument/2006/relationships/image" Target="../media/image88.png"  /><Relationship Id="rId8" Type="http://schemas.openxmlformats.org/officeDocument/2006/relationships/image" Target="../media/image138.png"  /><Relationship Id="rId9" Type="http://schemas.openxmlformats.org/officeDocument/2006/relationships/image" Target="../media/image4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151.png"  /><Relationship Id="rId12" Type="http://schemas.openxmlformats.org/officeDocument/2006/relationships/image" Target="../media/image152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49.png"  /><Relationship Id="rId6" Type="http://schemas.openxmlformats.org/officeDocument/2006/relationships/image" Target="../media/image150.png"  /><Relationship Id="rId7" Type="http://schemas.openxmlformats.org/officeDocument/2006/relationships/image" Target="../media/image88.png"  /><Relationship Id="rId8" Type="http://schemas.openxmlformats.org/officeDocument/2006/relationships/image" Target="../media/image138.png"  /><Relationship Id="rId9" Type="http://schemas.openxmlformats.org/officeDocument/2006/relationships/image" Target="../media/image4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155.png"  /><Relationship Id="rId12" Type="http://schemas.openxmlformats.org/officeDocument/2006/relationships/image" Target="../media/image156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53.png"  /><Relationship Id="rId6" Type="http://schemas.openxmlformats.org/officeDocument/2006/relationships/image" Target="../media/image154.png"  /><Relationship Id="rId7" Type="http://schemas.openxmlformats.org/officeDocument/2006/relationships/image" Target="../media/image88.png"  /><Relationship Id="rId8" Type="http://schemas.openxmlformats.org/officeDocument/2006/relationships/image" Target="../media/image138.png"  /><Relationship Id="rId9" Type="http://schemas.openxmlformats.org/officeDocument/2006/relationships/image" Target="../media/image4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159.png"  /><Relationship Id="rId12" Type="http://schemas.openxmlformats.org/officeDocument/2006/relationships/image" Target="../media/image160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57.png"  /><Relationship Id="rId6" Type="http://schemas.openxmlformats.org/officeDocument/2006/relationships/image" Target="../media/image158.png"  /><Relationship Id="rId7" Type="http://schemas.openxmlformats.org/officeDocument/2006/relationships/image" Target="../media/image88.png"  /><Relationship Id="rId8" Type="http://schemas.openxmlformats.org/officeDocument/2006/relationships/image" Target="../media/image138.png"  /><Relationship Id="rId9" Type="http://schemas.openxmlformats.org/officeDocument/2006/relationships/image" Target="../media/image4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62.png"  /><Relationship Id="rId11" Type="http://schemas.openxmlformats.org/officeDocument/2006/relationships/image" Target="../media/image163.png"  /><Relationship Id="rId12" Type="http://schemas.openxmlformats.org/officeDocument/2006/relationships/image" Target="../media/image164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61.png"  /><Relationship Id="rId6" Type="http://schemas.openxmlformats.org/officeDocument/2006/relationships/image" Target="../media/image88.png"  /><Relationship Id="rId7" Type="http://schemas.openxmlformats.org/officeDocument/2006/relationships/image" Target="../media/image138.png"  /><Relationship Id="rId8" Type="http://schemas.openxmlformats.org/officeDocument/2006/relationships/image" Target="../media/image41.png"  /><Relationship Id="rId9" Type="http://schemas.openxmlformats.org/officeDocument/2006/relationships/image" Target="../media/image4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167.png"  /><Relationship Id="rId12" Type="http://schemas.openxmlformats.org/officeDocument/2006/relationships/image" Target="../media/image168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65.png"  /><Relationship Id="rId6" Type="http://schemas.openxmlformats.org/officeDocument/2006/relationships/image" Target="../media/image166.png"  /><Relationship Id="rId7" Type="http://schemas.openxmlformats.org/officeDocument/2006/relationships/image" Target="../media/image88.png"  /><Relationship Id="rId8" Type="http://schemas.openxmlformats.org/officeDocument/2006/relationships/image" Target="../media/image138.png"  /><Relationship Id="rId9" Type="http://schemas.openxmlformats.org/officeDocument/2006/relationships/image" Target="../media/image4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69.png"  /><Relationship Id="rId6" Type="http://schemas.openxmlformats.org/officeDocument/2006/relationships/image" Target="../media/image170.png"  /><Relationship Id="rId7" Type="http://schemas.openxmlformats.org/officeDocument/2006/relationships/image" Target="../media/image88.png"  /><Relationship Id="rId8" Type="http://schemas.openxmlformats.org/officeDocument/2006/relationships/image" Target="../media/image171.png"  /><Relationship Id="rId9" Type="http://schemas.openxmlformats.org/officeDocument/2006/relationships/image" Target="../media/image4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72.png"  /><Relationship Id="rId6" Type="http://schemas.openxmlformats.org/officeDocument/2006/relationships/image" Target="../media/image173.png"  /><Relationship Id="rId7" Type="http://schemas.openxmlformats.org/officeDocument/2006/relationships/image" Target="../media/image88.png"  /><Relationship Id="rId8" Type="http://schemas.openxmlformats.org/officeDocument/2006/relationships/image" Target="../media/image174.png"  /><Relationship Id="rId9" Type="http://schemas.openxmlformats.org/officeDocument/2006/relationships/image" Target="../media/image4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175.png"  /><Relationship Id="rId6" Type="http://schemas.openxmlformats.org/officeDocument/2006/relationships/image" Target="../media/image176.png"  /><Relationship Id="rId7" Type="http://schemas.openxmlformats.org/officeDocument/2006/relationships/image" Target="../media/image32.png"  /><Relationship Id="rId8" Type="http://schemas.openxmlformats.org/officeDocument/2006/relationships/image" Target="../media/image17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2" Type="http://schemas.openxmlformats.org/officeDocument/2006/relationships/image" Target="../media/image1.png"  /><Relationship Id="rId3" Type="http://schemas.openxmlformats.org/officeDocument/2006/relationships/image" Target="../media/image178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179.png"  /><Relationship Id="rId7" Type="http://schemas.openxmlformats.org/officeDocument/2006/relationships/image" Target="../media/image180.png"  /><Relationship Id="rId8" Type="http://schemas.openxmlformats.org/officeDocument/2006/relationships/image" Target="../media/image181.png"  /><Relationship Id="rId9" Type="http://schemas.openxmlformats.org/officeDocument/2006/relationships/image" Target="../media/image182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185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83.png"  /><Relationship Id="rId6" Type="http://schemas.openxmlformats.org/officeDocument/2006/relationships/image" Target="../media/image184.png"  /><Relationship Id="rId7" Type="http://schemas.openxmlformats.org/officeDocument/2006/relationships/image" Target="../media/image181.png"  /><Relationship Id="rId8" Type="http://schemas.openxmlformats.org/officeDocument/2006/relationships/image" Target="../media/image182.png"  /><Relationship Id="rId9" Type="http://schemas.openxmlformats.org/officeDocument/2006/relationships/image" Target="../media/image41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189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86.png"  /><Relationship Id="rId6" Type="http://schemas.openxmlformats.org/officeDocument/2006/relationships/image" Target="../media/image187.png"  /><Relationship Id="rId7" Type="http://schemas.openxmlformats.org/officeDocument/2006/relationships/image" Target="../media/image181.png"  /><Relationship Id="rId8" Type="http://schemas.openxmlformats.org/officeDocument/2006/relationships/image" Target="../media/image188.png"  /><Relationship Id="rId9" Type="http://schemas.openxmlformats.org/officeDocument/2006/relationships/image" Target="../media/image4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43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Relationship Id="rId9" Type="http://schemas.openxmlformats.org/officeDocument/2006/relationships/image" Target="../media/image41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192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90.png"  /><Relationship Id="rId6" Type="http://schemas.openxmlformats.org/officeDocument/2006/relationships/image" Target="../media/image191.png"  /><Relationship Id="rId7" Type="http://schemas.openxmlformats.org/officeDocument/2006/relationships/image" Target="../media/image181.png"  /><Relationship Id="rId8" Type="http://schemas.openxmlformats.org/officeDocument/2006/relationships/image" Target="../media/image188.png"  /><Relationship Id="rId9" Type="http://schemas.openxmlformats.org/officeDocument/2006/relationships/image" Target="../media/image41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195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93.png"  /><Relationship Id="rId6" Type="http://schemas.openxmlformats.org/officeDocument/2006/relationships/image" Target="../media/image194.png"  /><Relationship Id="rId7" Type="http://schemas.openxmlformats.org/officeDocument/2006/relationships/image" Target="../media/image181.png"  /><Relationship Id="rId8" Type="http://schemas.openxmlformats.org/officeDocument/2006/relationships/image" Target="../media/image188.png"  /><Relationship Id="rId9" Type="http://schemas.openxmlformats.org/officeDocument/2006/relationships/image" Target="../media/image41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198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96.png"  /><Relationship Id="rId6" Type="http://schemas.openxmlformats.org/officeDocument/2006/relationships/image" Target="../media/image197.png"  /><Relationship Id="rId7" Type="http://schemas.openxmlformats.org/officeDocument/2006/relationships/image" Target="../media/image181.png"  /><Relationship Id="rId8" Type="http://schemas.openxmlformats.org/officeDocument/2006/relationships/image" Target="../media/image188.png"  /><Relationship Id="rId9" Type="http://schemas.openxmlformats.org/officeDocument/2006/relationships/image" Target="../media/image4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201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99.png"  /><Relationship Id="rId6" Type="http://schemas.openxmlformats.org/officeDocument/2006/relationships/image" Target="../media/image200.png"  /><Relationship Id="rId7" Type="http://schemas.openxmlformats.org/officeDocument/2006/relationships/image" Target="../media/image181.png"  /><Relationship Id="rId8" Type="http://schemas.openxmlformats.org/officeDocument/2006/relationships/image" Target="../media/image188.png"  /><Relationship Id="rId9" Type="http://schemas.openxmlformats.org/officeDocument/2006/relationships/image" Target="../media/image4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204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02.png"  /><Relationship Id="rId6" Type="http://schemas.openxmlformats.org/officeDocument/2006/relationships/image" Target="../media/image203.png"  /><Relationship Id="rId7" Type="http://schemas.openxmlformats.org/officeDocument/2006/relationships/image" Target="../media/image181.png"  /><Relationship Id="rId8" Type="http://schemas.openxmlformats.org/officeDocument/2006/relationships/image" Target="../media/image188.png"  /><Relationship Id="rId9" Type="http://schemas.openxmlformats.org/officeDocument/2006/relationships/image" Target="../media/image41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207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05.png"  /><Relationship Id="rId6" Type="http://schemas.openxmlformats.org/officeDocument/2006/relationships/image" Target="../media/image206.png"  /><Relationship Id="rId7" Type="http://schemas.openxmlformats.org/officeDocument/2006/relationships/image" Target="../media/image181.png"  /><Relationship Id="rId8" Type="http://schemas.openxmlformats.org/officeDocument/2006/relationships/image" Target="../media/image188.png"  /><Relationship Id="rId9" Type="http://schemas.openxmlformats.org/officeDocument/2006/relationships/image" Target="../media/image41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12" Type="http://schemas.openxmlformats.org/officeDocument/2006/relationships/image" Target="../media/image211.png"  /><Relationship Id="rId13" Type="http://schemas.openxmlformats.org/officeDocument/2006/relationships/image" Target="../media/image212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08.png"  /><Relationship Id="rId6" Type="http://schemas.openxmlformats.org/officeDocument/2006/relationships/image" Target="../media/image209.png"  /><Relationship Id="rId7" Type="http://schemas.openxmlformats.org/officeDocument/2006/relationships/image" Target="../media/image210.png"  /><Relationship Id="rId8" Type="http://schemas.openxmlformats.org/officeDocument/2006/relationships/image" Target="../media/image181.png"  /><Relationship Id="rId9" Type="http://schemas.openxmlformats.org/officeDocument/2006/relationships/image" Target="../media/image188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215.png"  /><Relationship Id="rId12" Type="http://schemas.openxmlformats.org/officeDocument/2006/relationships/image" Target="../media/image216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13.png"  /><Relationship Id="rId6" Type="http://schemas.openxmlformats.org/officeDocument/2006/relationships/image" Target="../media/image214.png"  /><Relationship Id="rId7" Type="http://schemas.openxmlformats.org/officeDocument/2006/relationships/image" Target="../media/image181.png"  /><Relationship Id="rId8" Type="http://schemas.openxmlformats.org/officeDocument/2006/relationships/image" Target="../media/image188.png"  /><Relationship Id="rId9" Type="http://schemas.openxmlformats.org/officeDocument/2006/relationships/image" Target="../media/image41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219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17.png"  /><Relationship Id="rId6" Type="http://schemas.openxmlformats.org/officeDocument/2006/relationships/image" Target="../media/image218.png"  /><Relationship Id="rId7" Type="http://schemas.openxmlformats.org/officeDocument/2006/relationships/image" Target="../media/image181.png"  /><Relationship Id="rId8" Type="http://schemas.openxmlformats.org/officeDocument/2006/relationships/image" Target="../media/image188.png"  /><Relationship Id="rId9" Type="http://schemas.openxmlformats.org/officeDocument/2006/relationships/image" Target="../media/image41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220.png"  /><Relationship Id="rId6" Type="http://schemas.openxmlformats.org/officeDocument/2006/relationships/image" Target="../media/image221.png"  /><Relationship Id="rId7" Type="http://schemas.openxmlformats.org/officeDocument/2006/relationships/image" Target="../media/image32.png"  /><Relationship Id="rId8" Type="http://schemas.openxmlformats.org/officeDocument/2006/relationships/image" Target="../media/image22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9.png"  /><Relationship Id="rId11" Type="http://schemas.openxmlformats.org/officeDocument/2006/relationships/image" Target="../media/image50.png"  /><Relationship Id="rId12" Type="http://schemas.openxmlformats.org/officeDocument/2006/relationships/image" Target="../media/image51.png"  /><Relationship Id="rId13" Type="http://schemas.openxmlformats.org/officeDocument/2006/relationships/image" Target="../media/image52.png"  /><Relationship Id="rId14" Type="http://schemas.openxmlformats.org/officeDocument/2006/relationships/image" Target="../media/image39.png"  /><Relationship Id="rId15" Type="http://schemas.openxmlformats.org/officeDocument/2006/relationships/image" Target="../media/image53.png"  /><Relationship Id="rId16" Type="http://schemas.openxmlformats.org/officeDocument/2006/relationships/image" Target="../media/image41.png"  /><Relationship Id="rId17" Type="http://schemas.openxmlformats.org/officeDocument/2006/relationships/image" Target="../media/image42.png"  /><Relationship Id="rId18" Type="http://schemas.openxmlformats.org/officeDocument/2006/relationships/image" Target="../media/image54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Relationship Id="rId8" Type="http://schemas.openxmlformats.org/officeDocument/2006/relationships/image" Target="../media/image47.png"  /><Relationship Id="rId9" Type="http://schemas.openxmlformats.org/officeDocument/2006/relationships/image" Target="../media/image48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223.png"  /><Relationship Id="rId5" Type="http://schemas.openxmlformats.org/officeDocument/2006/relationships/image" Target="../media/image30.png"  /><Relationship Id="rId6" Type="http://schemas.openxmlformats.org/officeDocument/2006/relationships/image" Target="../media/image224.png"  /><Relationship Id="rId7" Type="http://schemas.openxmlformats.org/officeDocument/2006/relationships/image" Target="../media/image225.png"  /><Relationship Id="rId8" Type="http://schemas.openxmlformats.org/officeDocument/2006/relationships/image" Target="../media/image226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12" Type="http://schemas.openxmlformats.org/officeDocument/2006/relationships/image" Target="../media/image189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27.png"  /><Relationship Id="rId6" Type="http://schemas.openxmlformats.org/officeDocument/2006/relationships/image" Target="../media/image228.png"  /><Relationship Id="rId7" Type="http://schemas.openxmlformats.org/officeDocument/2006/relationships/image" Target="../media/image229.png"  /><Relationship Id="rId8" Type="http://schemas.openxmlformats.org/officeDocument/2006/relationships/image" Target="../media/image230.png"  /><Relationship Id="rId9" Type="http://schemas.openxmlformats.org/officeDocument/2006/relationships/image" Target="../media/image231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12" Type="http://schemas.openxmlformats.org/officeDocument/2006/relationships/image" Target="../media/image192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32.png"  /><Relationship Id="rId6" Type="http://schemas.openxmlformats.org/officeDocument/2006/relationships/image" Target="../media/image233.png"  /><Relationship Id="rId7" Type="http://schemas.openxmlformats.org/officeDocument/2006/relationships/image" Target="../media/image234.png"  /><Relationship Id="rId8" Type="http://schemas.openxmlformats.org/officeDocument/2006/relationships/image" Target="../media/image230.png"  /><Relationship Id="rId9" Type="http://schemas.openxmlformats.org/officeDocument/2006/relationships/image" Target="../media/image23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12" Type="http://schemas.openxmlformats.org/officeDocument/2006/relationships/image" Target="../media/image239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36.png"  /><Relationship Id="rId6" Type="http://schemas.openxmlformats.org/officeDocument/2006/relationships/image" Target="../media/image237.png"  /><Relationship Id="rId7" Type="http://schemas.openxmlformats.org/officeDocument/2006/relationships/image" Target="../media/image238.png"  /><Relationship Id="rId8" Type="http://schemas.openxmlformats.org/officeDocument/2006/relationships/image" Target="../media/image230.png"  /><Relationship Id="rId9" Type="http://schemas.openxmlformats.org/officeDocument/2006/relationships/image" Target="../media/image23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12" Type="http://schemas.openxmlformats.org/officeDocument/2006/relationships/image" Target="../media/image243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40.png"  /><Relationship Id="rId6" Type="http://schemas.openxmlformats.org/officeDocument/2006/relationships/image" Target="../media/image241.png"  /><Relationship Id="rId7" Type="http://schemas.openxmlformats.org/officeDocument/2006/relationships/image" Target="../media/image242.png"  /><Relationship Id="rId8" Type="http://schemas.openxmlformats.org/officeDocument/2006/relationships/image" Target="../media/image230.png"  /><Relationship Id="rId9" Type="http://schemas.openxmlformats.org/officeDocument/2006/relationships/image" Target="../media/image23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12" Type="http://schemas.openxmlformats.org/officeDocument/2006/relationships/image" Target="../media/image247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44.png"  /><Relationship Id="rId6" Type="http://schemas.openxmlformats.org/officeDocument/2006/relationships/image" Target="../media/image245.png"  /><Relationship Id="rId7" Type="http://schemas.openxmlformats.org/officeDocument/2006/relationships/image" Target="../media/image246.png"  /><Relationship Id="rId8" Type="http://schemas.openxmlformats.org/officeDocument/2006/relationships/image" Target="../media/image230.png"  /><Relationship Id="rId9" Type="http://schemas.openxmlformats.org/officeDocument/2006/relationships/image" Target="../media/image23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12" Type="http://schemas.openxmlformats.org/officeDocument/2006/relationships/image" Target="../media/image204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48.png"  /><Relationship Id="rId6" Type="http://schemas.openxmlformats.org/officeDocument/2006/relationships/image" Target="../media/image249.png"  /><Relationship Id="rId7" Type="http://schemas.openxmlformats.org/officeDocument/2006/relationships/image" Target="../media/image250.png"  /><Relationship Id="rId8" Type="http://schemas.openxmlformats.org/officeDocument/2006/relationships/image" Target="../media/image230.png"  /><Relationship Id="rId9" Type="http://schemas.openxmlformats.org/officeDocument/2006/relationships/image" Target="../media/image235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12" Type="http://schemas.openxmlformats.org/officeDocument/2006/relationships/image" Target="../media/image207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51.png"  /><Relationship Id="rId6" Type="http://schemas.openxmlformats.org/officeDocument/2006/relationships/image" Target="../media/image252.png"  /><Relationship Id="rId7" Type="http://schemas.openxmlformats.org/officeDocument/2006/relationships/image" Target="../media/image253.png"  /><Relationship Id="rId8" Type="http://schemas.openxmlformats.org/officeDocument/2006/relationships/image" Target="../media/image230.png"  /><Relationship Id="rId9" Type="http://schemas.openxmlformats.org/officeDocument/2006/relationships/image" Target="../media/image23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12" Type="http://schemas.openxmlformats.org/officeDocument/2006/relationships/image" Target="../media/image257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54.png"  /><Relationship Id="rId6" Type="http://schemas.openxmlformats.org/officeDocument/2006/relationships/image" Target="../media/image255.png"  /><Relationship Id="rId7" Type="http://schemas.openxmlformats.org/officeDocument/2006/relationships/image" Target="../media/image256.png"  /><Relationship Id="rId8" Type="http://schemas.openxmlformats.org/officeDocument/2006/relationships/image" Target="../media/image230.png"  /><Relationship Id="rId9" Type="http://schemas.openxmlformats.org/officeDocument/2006/relationships/image" Target="../media/image235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35.png"  /><Relationship Id="rId11" Type="http://schemas.openxmlformats.org/officeDocument/2006/relationships/image" Target="../media/image41.png"  /><Relationship Id="rId12" Type="http://schemas.openxmlformats.org/officeDocument/2006/relationships/image" Target="../media/image42.png"  /><Relationship Id="rId13" Type="http://schemas.openxmlformats.org/officeDocument/2006/relationships/image" Target="../media/image262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58.png"  /><Relationship Id="rId6" Type="http://schemas.openxmlformats.org/officeDocument/2006/relationships/image" Target="../media/image259.png"  /><Relationship Id="rId7" Type="http://schemas.openxmlformats.org/officeDocument/2006/relationships/image" Target="../media/image260.png"  /><Relationship Id="rId8" Type="http://schemas.openxmlformats.org/officeDocument/2006/relationships/image" Target="../media/image261.png"  /><Relationship Id="rId9" Type="http://schemas.openxmlformats.org/officeDocument/2006/relationships/image" Target="../media/image23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0.png"  /><Relationship Id="rId11" Type="http://schemas.openxmlformats.org/officeDocument/2006/relationships/image" Target="../media/image61.png"  /><Relationship Id="rId12" Type="http://schemas.openxmlformats.org/officeDocument/2006/relationships/image" Target="../media/image39.png"  /><Relationship Id="rId13" Type="http://schemas.openxmlformats.org/officeDocument/2006/relationships/image" Target="../media/image62.png"  /><Relationship Id="rId14" Type="http://schemas.openxmlformats.org/officeDocument/2006/relationships/image" Target="../media/image41.png"  /><Relationship Id="rId15" Type="http://schemas.openxmlformats.org/officeDocument/2006/relationships/image" Target="../media/image42.png"  /><Relationship Id="rId16" Type="http://schemas.openxmlformats.org/officeDocument/2006/relationships/image" Target="../media/image63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55.png"  /><Relationship Id="rId6" Type="http://schemas.openxmlformats.org/officeDocument/2006/relationships/image" Target="../media/image56.png"  /><Relationship Id="rId7" Type="http://schemas.openxmlformats.org/officeDocument/2006/relationships/image" Target="../media/image57.png"  /><Relationship Id="rId8" Type="http://schemas.openxmlformats.org/officeDocument/2006/relationships/image" Target="../media/image58.png"  /><Relationship Id="rId9" Type="http://schemas.openxmlformats.org/officeDocument/2006/relationships/image" Target="../media/image59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12" Type="http://schemas.openxmlformats.org/officeDocument/2006/relationships/image" Target="../media/image266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63.png"  /><Relationship Id="rId6" Type="http://schemas.openxmlformats.org/officeDocument/2006/relationships/image" Target="../media/image264.png"  /><Relationship Id="rId7" Type="http://schemas.openxmlformats.org/officeDocument/2006/relationships/image" Target="../media/image265.png"  /><Relationship Id="rId8" Type="http://schemas.openxmlformats.org/officeDocument/2006/relationships/image" Target="../media/image230.png"  /><Relationship Id="rId9" Type="http://schemas.openxmlformats.org/officeDocument/2006/relationships/image" Target="../media/image235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267.png"  /><Relationship Id="rId5" Type="http://schemas.openxmlformats.org/officeDocument/2006/relationships/image" Target="../media/image30.png"  /><Relationship Id="rId6" Type="http://schemas.openxmlformats.org/officeDocument/2006/relationships/image" Target="../media/image268.png"  /><Relationship Id="rId7" Type="http://schemas.openxmlformats.org/officeDocument/2006/relationships/image" Target="../media/image269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12" Type="http://schemas.openxmlformats.org/officeDocument/2006/relationships/image" Target="../media/image274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70.png"  /><Relationship Id="rId6" Type="http://schemas.openxmlformats.org/officeDocument/2006/relationships/image" Target="../media/image271.png"  /><Relationship Id="rId7" Type="http://schemas.openxmlformats.org/officeDocument/2006/relationships/image" Target="../media/image272.png"  /><Relationship Id="rId8" Type="http://schemas.openxmlformats.org/officeDocument/2006/relationships/image" Target="../media/image230.png"  /><Relationship Id="rId9" Type="http://schemas.openxmlformats.org/officeDocument/2006/relationships/image" Target="../media/image273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12" Type="http://schemas.openxmlformats.org/officeDocument/2006/relationships/image" Target="../media/image278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75.png"  /><Relationship Id="rId6" Type="http://schemas.openxmlformats.org/officeDocument/2006/relationships/image" Target="../media/image276.png"  /><Relationship Id="rId7" Type="http://schemas.openxmlformats.org/officeDocument/2006/relationships/image" Target="../media/image277.png"  /><Relationship Id="rId8" Type="http://schemas.openxmlformats.org/officeDocument/2006/relationships/image" Target="../media/image230.png"  /><Relationship Id="rId9" Type="http://schemas.openxmlformats.org/officeDocument/2006/relationships/image" Target="../media/image273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73.png"  /><Relationship Id="rId11" Type="http://schemas.openxmlformats.org/officeDocument/2006/relationships/image" Target="../media/image41.png"  /><Relationship Id="rId12" Type="http://schemas.openxmlformats.org/officeDocument/2006/relationships/image" Target="../media/image42.png"  /><Relationship Id="rId13" Type="http://schemas.openxmlformats.org/officeDocument/2006/relationships/image" Target="../media/image283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79.png"  /><Relationship Id="rId6" Type="http://schemas.openxmlformats.org/officeDocument/2006/relationships/image" Target="../media/image280.png"  /><Relationship Id="rId7" Type="http://schemas.openxmlformats.org/officeDocument/2006/relationships/image" Target="../media/image281.png"  /><Relationship Id="rId8" Type="http://schemas.openxmlformats.org/officeDocument/2006/relationships/image" Target="../media/image282.png"  /><Relationship Id="rId9" Type="http://schemas.openxmlformats.org/officeDocument/2006/relationships/image" Target="../media/image230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12" Type="http://schemas.openxmlformats.org/officeDocument/2006/relationships/image" Target="../media/image287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84.png"  /><Relationship Id="rId6" Type="http://schemas.openxmlformats.org/officeDocument/2006/relationships/image" Target="../media/image285.png"  /><Relationship Id="rId7" Type="http://schemas.openxmlformats.org/officeDocument/2006/relationships/image" Target="../media/image286.png"  /><Relationship Id="rId8" Type="http://schemas.openxmlformats.org/officeDocument/2006/relationships/image" Target="../media/image230.png"  /><Relationship Id="rId9" Type="http://schemas.openxmlformats.org/officeDocument/2006/relationships/image" Target="../media/image273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30.png"  /><Relationship Id="rId11" Type="http://schemas.openxmlformats.org/officeDocument/2006/relationships/image" Target="../media/image273.png"  /><Relationship Id="rId12" Type="http://schemas.openxmlformats.org/officeDocument/2006/relationships/image" Target="../media/image41.png"  /><Relationship Id="rId13" Type="http://schemas.openxmlformats.org/officeDocument/2006/relationships/image" Target="../media/image42.png"  /><Relationship Id="rId14" Type="http://schemas.openxmlformats.org/officeDocument/2006/relationships/image" Target="../media/image293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88.png"  /><Relationship Id="rId6" Type="http://schemas.openxmlformats.org/officeDocument/2006/relationships/image" Target="../media/image289.png"  /><Relationship Id="rId7" Type="http://schemas.openxmlformats.org/officeDocument/2006/relationships/image" Target="../media/image290.png"  /><Relationship Id="rId8" Type="http://schemas.openxmlformats.org/officeDocument/2006/relationships/image" Target="../media/image291.png"  /><Relationship Id="rId9" Type="http://schemas.openxmlformats.org/officeDocument/2006/relationships/image" Target="../media/image292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12" Type="http://schemas.openxmlformats.org/officeDocument/2006/relationships/image" Target="../media/image297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94.png"  /><Relationship Id="rId6" Type="http://schemas.openxmlformats.org/officeDocument/2006/relationships/image" Target="../media/image295.png"  /><Relationship Id="rId7" Type="http://schemas.openxmlformats.org/officeDocument/2006/relationships/image" Target="../media/image296.png"  /><Relationship Id="rId8" Type="http://schemas.openxmlformats.org/officeDocument/2006/relationships/image" Target="../media/image230.png"  /><Relationship Id="rId9" Type="http://schemas.openxmlformats.org/officeDocument/2006/relationships/image" Target="../media/image273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12" Type="http://schemas.openxmlformats.org/officeDocument/2006/relationships/image" Target="../media/image301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298.png"  /><Relationship Id="rId6" Type="http://schemas.openxmlformats.org/officeDocument/2006/relationships/image" Target="../media/image299.png"  /><Relationship Id="rId7" Type="http://schemas.openxmlformats.org/officeDocument/2006/relationships/image" Target="../media/image300.png"  /><Relationship Id="rId8" Type="http://schemas.openxmlformats.org/officeDocument/2006/relationships/image" Target="../media/image230.png"  /><Relationship Id="rId9" Type="http://schemas.openxmlformats.org/officeDocument/2006/relationships/image" Target="../media/image273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12" Type="http://schemas.openxmlformats.org/officeDocument/2006/relationships/image" Target="../media/image305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02.png"  /><Relationship Id="rId6" Type="http://schemas.openxmlformats.org/officeDocument/2006/relationships/image" Target="../media/image303.png"  /><Relationship Id="rId7" Type="http://schemas.openxmlformats.org/officeDocument/2006/relationships/image" Target="../media/image304.png"  /><Relationship Id="rId8" Type="http://schemas.openxmlformats.org/officeDocument/2006/relationships/image" Target="../media/image230.png"  /><Relationship Id="rId9" Type="http://schemas.openxmlformats.org/officeDocument/2006/relationships/image" Target="../media/image27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5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64.png"  /><Relationship Id="rId6" Type="http://schemas.openxmlformats.org/officeDocument/2006/relationships/image" Target="../media/image39.png"  /><Relationship Id="rId7" Type="http://schemas.openxmlformats.org/officeDocument/2006/relationships/image" Target="../media/image62.png"  /><Relationship Id="rId8" Type="http://schemas.openxmlformats.org/officeDocument/2006/relationships/image" Target="../media/image41.png"  /><Relationship Id="rId9" Type="http://schemas.openxmlformats.org/officeDocument/2006/relationships/image" Target="../media/image42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12" Type="http://schemas.openxmlformats.org/officeDocument/2006/relationships/image" Target="../media/image309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06.png"  /><Relationship Id="rId6" Type="http://schemas.openxmlformats.org/officeDocument/2006/relationships/image" Target="../media/image307.png"  /><Relationship Id="rId7" Type="http://schemas.openxmlformats.org/officeDocument/2006/relationships/image" Target="../media/image308.png"  /><Relationship Id="rId8" Type="http://schemas.openxmlformats.org/officeDocument/2006/relationships/image" Target="../media/image230.png"  /><Relationship Id="rId9" Type="http://schemas.openxmlformats.org/officeDocument/2006/relationships/image" Target="../media/image273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12" Type="http://schemas.openxmlformats.org/officeDocument/2006/relationships/image" Target="../media/image309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10.png"  /><Relationship Id="rId6" Type="http://schemas.openxmlformats.org/officeDocument/2006/relationships/image" Target="../media/image311.png"  /><Relationship Id="rId7" Type="http://schemas.openxmlformats.org/officeDocument/2006/relationships/image" Target="../media/image312.png"  /><Relationship Id="rId8" Type="http://schemas.openxmlformats.org/officeDocument/2006/relationships/image" Target="../media/image230.png"  /><Relationship Id="rId9" Type="http://schemas.openxmlformats.org/officeDocument/2006/relationships/image" Target="../media/image273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30.png"  /><Relationship Id="rId11" Type="http://schemas.openxmlformats.org/officeDocument/2006/relationships/image" Target="../media/image273.png"  /><Relationship Id="rId12" Type="http://schemas.openxmlformats.org/officeDocument/2006/relationships/image" Target="../media/image41.png"  /><Relationship Id="rId13" Type="http://schemas.openxmlformats.org/officeDocument/2006/relationships/image" Target="../media/image42.png"  /><Relationship Id="rId14" Type="http://schemas.openxmlformats.org/officeDocument/2006/relationships/image" Target="../media/image309.png"  /><Relationship Id="rId15" Type="http://schemas.openxmlformats.org/officeDocument/2006/relationships/image" Target="../media/image318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13.png"  /><Relationship Id="rId6" Type="http://schemas.openxmlformats.org/officeDocument/2006/relationships/image" Target="../media/image314.png"  /><Relationship Id="rId7" Type="http://schemas.openxmlformats.org/officeDocument/2006/relationships/image" Target="../media/image315.png"  /><Relationship Id="rId8" Type="http://schemas.openxmlformats.org/officeDocument/2006/relationships/image" Target="../media/image316.png"  /><Relationship Id="rId9" Type="http://schemas.openxmlformats.org/officeDocument/2006/relationships/image" Target="../media/image317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73.png"  /><Relationship Id="rId11" Type="http://schemas.openxmlformats.org/officeDocument/2006/relationships/image" Target="../media/image41.png"  /><Relationship Id="rId12" Type="http://schemas.openxmlformats.org/officeDocument/2006/relationships/image" Target="../media/image42.png"  /><Relationship Id="rId13" Type="http://schemas.openxmlformats.org/officeDocument/2006/relationships/image" Target="../media/image323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19.png"  /><Relationship Id="rId6" Type="http://schemas.openxmlformats.org/officeDocument/2006/relationships/image" Target="../media/image320.png"  /><Relationship Id="rId7" Type="http://schemas.openxmlformats.org/officeDocument/2006/relationships/image" Target="../media/image321.png"  /><Relationship Id="rId8" Type="http://schemas.openxmlformats.org/officeDocument/2006/relationships/image" Target="../media/image322.png"  /><Relationship Id="rId9" Type="http://schemas.openxmlformats.org/officeDocument/2006/relationships/image" Target="../media/image230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12" Type="http://schemas.openxmlformats.org/officeDocument/2006/relationships/image" Target="../media/image323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24.png"  /><Relationship Id="rId6" Type="http://schemas.openxmlformats.org/officeDocument/2006/relationships/image" Target="../media/image325.png"  /><Relationship Id="rId7" Type="http://schemas.openxmlformats.org/officeDocument/2006/relationships/image" Target="../media/image326.png"  /><Relationship Id="rId8" Type="http://schemas.openxmlformats.org/officeDocument/2006/relationships/image" Target="../media/image230.png"  /><Relationship Id="rId9" Type="http://schemas.openxmlformats.org/officeDocument/2006/relationships/image" Target="../media/image273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27.png"  /><Relationship Id="rId6" Type="http://schemas.openxmlformats.org/officeDocument/2006/relationships/image" Target="../media/image328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332.png"  /><Relationship Id="rId12" Type="http://schemas.openxmlformats.org/officeDocument/2006/relationships/image" Target="../media/image333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29.png"  /><Relationship Id="rId6" Type="http://schemas.openxmlformats.org/officeDocument/2006/relationships/image" Target="../media/image330.png"  /><Relationship Id="rId7" Type="http://schemas.openxmlformats.org/officeDocument/2006/relationships/image" Target="../media/image230.png"  /><Relationship Id="rId8" Type="http://schemas.openxmlformats.org/officeDocument/2006/relationships/image" Target="../media/image331.png"  /><Relationship Id="rId9" Type="http://schemas.openxmlformats.org/officeDocument/2006/relationships/image" Target="../media/image41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332.png"  /><Relationship Id="rId12" Type="http://schemas.openxmlformats.org/officeDocument/2006/relationships/image" Target="../media/image336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34.png"  /><Relationship Id="rId6" Type="http://schemas.openxmlformats.org/officeDocument/2006/relationships/image" Target="../media/image335.png"  /><Relationship Id="rId7" Type="http://schemas.openxmlformats.org/officeDocument/2006/relationships/image" Target="../media/image230.png"  /><Relationship Id="rId8" Type="http://schemas.openxmlformats.org/officeDocument/2006/relationships/image" Target="../media/image331.png"  /><Relationship Id="rId9" Type="http://schemas.openxmlformats.org/officeDocument/2006/relationships/image" Target="../media/image41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332.png"  /><Relationship Id="rId12" Type="http://schemas.openxmlformats.org/officeDocument/2006/relationships/image" Target="../media/image339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37.png"  /><Relationship Id="rId6" Type="http://schemas.openxmlformats.org/officeDocument/2006/relationships/image" Target="../media/image338.png"  /><Relationship Id="rId7" Type="http://schemas.openxmlformats.org/officeDocument/2006/relationships/image" Target="../media/image230.png"  /><Relationship Id="rId8" Type="http://schemas.openxmlformats.org/officeDocument/2006/relationships/image" Target="../media/image331.png"  /><Relationship Id="rId9" Type="http://schemas.openxmlformats.org/officeDocument/2006/relationships/image" Target="../media/image41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342.png"  /><Relationship Id="rId12" Type="http://schemas.openxmlformats.org/officeDocument/2006/relationships/image" Target="../media/image343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40.png"  /><Relationship Id="rId6" Type="http://schemas.openxmlformats.org/officeDocument/2006/relationships/image" Target="../media/image341.png"  /><Relationship Id="rId7" Type="http://schemas.openxmlformats.org/officeDocument/2006/relationships/image" Target="../media/image230.png"  /><Relationship Id="rId8" Type="http://schemas.openxmlformats.org/officeDocument/2006/relationships/image" Target="../media/image331.png"  /><Relationship Id="rId9" Type="http://schemas.openxmlformats.org/officeDocument/2006/relationships/image" Target="../media/image4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7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66.png"  /><Relationship Id="rId6" Type="http://schemas.openxmlformats.org/officeDocument/2006/relationships/image" Target="../media/image39.png"  /><Relationship Id="rId7" Type="http://schemas.openxmlformats.org/officeDocument/2006/relationships/image" Target="../media/image62.png"  /><Relationship Id="rId8" Type="http://schemas.openxmlformats.org/officeDocument/2006/relationships/image" Target="../media/image41.png"  /><Relationship Id="rId9" Type="http://schemas.openxmlformats.org/officeDocument/2006/relationships/image" Target="../media/image42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332.png"  /><Relationship Id="rId12" Type="http://schemas.openxmlformats.org/officeDocument/2006/relationships/image" Target="../media/image346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44.png"  /><Relationship Id="rId6" Type="http://schemas.openxmlformats.org/officeDocument/2006/relationships/image" Target="../media/image345.png"  /><Relationship Id="rId7" Type="http://schemas.openxmlformats.org/officeDocument/2006/relationships/image" Target="../media/image230.png"  /><Relationship Id="rId8" Type="http://schemas.openxmlformats.org/officeDocument/2006/relationships/image" Target="../media/image331.png"  /><Relationship Id="rId9" Type="http://schemas.openxmlformats.org/officeDocument/2006/relationships/image" Target="../media/image41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349.png"  /><Relationship Id="rId12" Type="http://schemas.openxmlformats.org/officeDocument/2006/relationships/image" Target="../media/image350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47.png"  /><Relationship Id="rId6" Type="http://schemas.openxmlformats.org/officeDocument/2006/relationships/image" Target="../media/image348.png"  /><Relationship Id="rId7" Type="http://schemas.openxmlformats.org/officeDocument/2006/relationships/image" Target="../media/image230.png"  /><Relationship Id="rId8" Type="http://schemas.openxmlformats.org/officeDocument/2006/relationships/image" Target="../media/image331.png"  /><Relationship Id="rId9" Type="http://schemas.openxmlformats.org/officeDocument/2006/relationships/image" Target="../media/image41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332.png"  /><Relationship Id="rId12" Type="http://schemas.openxmlformats.org/officeDocument/2006/relationships/image" Target="../media/image353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51.png"  /><Relationship Id="rId6" Type="http://schemas.openxmlformats.org/officeDocument/2006/relationships/image" Target="../media/image352.png"  /><Relationship Id="rId7" Type="http://schemas.openxmlformats.org/officeDocument/2006/relationships/image" Target="../media/image230.png"  /><Relationship Id="rId8" Type="http://schemas.openxmlformats.org/officeDocument/2006/relationships/image" Target="../media/image331.png"  /><Relationship Id="rId9" Type="http://schemas.openxmlformats.org/officeDocument/2006/relationships/image" Target="../media/image41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54.png"  /><Relationship Id="rId6" Type="http://schemas.openxmlformats.org/officeDocument/2006/relationships/image" Target="../media/image35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71.png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68.png"  /><Relationship Id="rId6" Type="http://schemas.openxmlformats.org/officeDocument/2006/relationships/image" Target="../media/image69.png"  /><Relationship Id="rId7" Type="http://schemas.openxmlformats.org/officeDocument/2006/relationships/image" Target="../media/image39.png"  /><Relationship Id="rId8" Type="http://schemas.openxmlformats.org/officeDocument/2006/relationships/image" Target="../media/image70.png"  /><Relationship Id="rId9" Type="http://schemas.openxmlformats.org/officeDocument/2006/relationships/image" Target="../media/image41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46400" y="3378200"/>
            <a:ext cx="12852400" cy="356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92800" y="6210300"/>
            <a:ext cx="6489700" cy="266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216400" y="6007100"/>
            <a:ext cx="10020300" cy="168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64900" y="8242300"/>
            <a:ext cx="4800600" cy="1638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655800" y="6680200"/>
            <a:ext cx="5029200" cy="223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1397000" y="1574800"/>
            <a:ext cx="5041900" cy="2235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6700500" y="8572500"/>
            <a:ext cx="2108200" cy="457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469900" y="1130300"/>
            <a:ext cx="1638300" cy="711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535400" y="9436100"/>
            <a:ext cx="17526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13000" y="4165600"/>
            <a:ext cx="9055100" cy="1409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1917700" y="4368800"/>
            <a:ext cx="1003300" cy="1003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0000" y="4508500"/>
            <a:ext cx="2146300" cy="927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009900" y="4330700"/>
            <a:ext cx="8470900" cy="774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022600" y="4686300"/>
            <a:ext cx="7061200" cy="774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522700" y="9436100"/>
            <a:ext cx="1816100" cy="749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57200" y="1485900"/>
            <a:ext cx="4724400" cy="22098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4000" y="2679700"/>
            <a:ext cx="4089400" cy="26670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2700000">
            <a:off x="1130300" y="3048000"/>
            <a:ext cx="571500" cy="571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257300" y="3175000"/>
            <a:ext cx="292100" cy="292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25700" y="7861300"/>
            <a:ext cx="9055100" cy="1409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1930400" y="8064500"/>
            <a:ext cx="1003300" cy="1003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70000" y="8191500"/>
            <a:ext cx="2184400" cy="939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022600" y="8204200"/>
            <a:ext cx="5943600" cy="7747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68900" y="5994400"/>
            <a:ext cx="9055100" cy="1409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4673600" y="6210300"/>
            <a:ext cx="1003300" cy="1003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114800" y="6451600"/>
            <a:ext cx="2032000" cy="723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765800" y="6172200"/>
            <a:ext cx="6007100" cy="774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778500" y="6527800"/>
            <a:ext cx="43053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5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69900" y="1130300"/>
            <a:ext cx="1638300" cy="71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332200" y="8356600"/>
            <a:ext cx="2832100" cy="457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86400" y="3619500"/>
            <a:ext cx="10350500" cy="372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4013200" y="3810000"/>
            <a:ext cx="2540000" cy="254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48000" y="3035300"/>
            <a:ext cx="4838700" cy="4457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497300" y="9436100"/>
            <a:ext cx="18415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522700" y="9436100"/>
            <a:ext cx="1816100" cy="736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44500" y="1104900"/>
            <a:ext cx="5422900" cy="2197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2260600"/>
            <a:ext cx="3644900" cy="2159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1104900" y="2667000"/>
            <a:ext cx="571500" cy="571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219200" y="2794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838700" y="2374900"/>
            <a:ext cx="2882900" cy="1485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4400" y="3975100"/>
            <a:ext cx="12306300" cy="5194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0" y="3606800"/>
            <a:ext cx="8115300" cy="3683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45900" y="6045200"/>
            <a:ext cx="2540000" cy="1244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4500" y="1104900"/>
            <a:ext cx="5422900" cy="2197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85900" y="2260600"/>
            <a:ext cx="3644900" cy="2159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104900" y="2667000"/>
            <a:ext cx="571500" cy="571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19200" y="27940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838700" y="2374900"/>
            <a:ext cx="2882900" cy="1485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55700" y="3911600"/>
            <a:ext cx="4965700" cy="3987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522700" y="9436100"/>
            <a:ext cx="18034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239500" y="3886200"/>
            <a:ext cx="4483100" cy="393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522700" y="9436100"/>
            <a:ext cx="1816100" cy="736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4500" y="1104900"/>
            <a:ext cx="5422900" cy="2197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85900" y="2260600"/>
            <a:ext cx="3644900" cy="2159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104900" y="26670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19200" y="27940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572000" y="2374900"/>
            <a:ext cx="3149600" cy="1485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89000" y="3492500"/>
            <a:ext cx="8343900" cy="4165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79500" y="8255000"/>
            <a:ext cx="4330700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272000" y="9410700"/>
            <a:ext cx="685800" cy="749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44500" y="1104900"/>
            <a:ext cx="5422900" cy="2197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2260600"/>
            <a:ext cx="3644900" cy="2159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1104900" y="2667000"/>
            <a:ext cx="571500" cy="571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219200" y="2794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838700" y="2374900"/>
            <a:ext cx="2882900" cy="1485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89000" y="4152900"/>
            <a:ext cx="9525000" cy="4165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18600" y="4051300"/>
            <a:ext cx="8216900" cy="245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522700" y="9436100"/>
            <a:ext cx="1816100" cy="74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4500" y="1104900"/>
            <a:ext cx="5422900" cy="2197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85900" y="2260600"/>
            <a:ext cx="3644900" cy="2159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104900" y="26670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19200" y="27940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838700" y="2374900"/>
            <a:ext cx="2882900" cy="1485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43000" y="4508500"/>
            <a:ext cx="5613400" cy="3022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272000" y="9385300"/>
            <a:ext cx="685800" cy="736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44500" y="1104900"/>
            <a:ext cx="5422900" cy="2197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2260600"/>
            <a:ext cx="3644900" cy="2159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1104900" y="2667000"/>
            <a:ext cx="571500" cy="571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219200" y="2794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724400" y="2374900"/>
            <a:ext cx="4445000" cy="146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" y="4191000"/>
            <a:ext cx="12077700" cy="5194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842500" y="3619500"/>
            <a:ext cx="5600700" cy="382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272000" y="9410700"/>
            <a:ext cx="685800" cy="74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4500" y="1104900"/>
            <a:ext cx="5422900" cy="2197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85900" y="2260600"/>
            <a:ext cx="3644900" cy="2159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104900" y="26670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19200" y="27940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724400" y="2374900"/>
            <a:ext cx="4445000" cy="146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2200" y="4775200"/>
            <a:ext cx="4737100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06100" y="4254500"/>
            <a:ext cx="6654800" cy="3314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272000" y="9385300"/>
            <a:ext cx="685800" cy="736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4500" y="1104900"/>
            <a:ext cx="5422900" cy="2197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85900" y="2260600"/>
            <a:ext cx="3644900" cy="2159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104900" y="26670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19200" y="27940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635500" y="2374900"/>
            <a:ext cx="3517900" cy="146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5200" y="3454400"/>
            <a:ext cx="10007600" cy="314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93800" y="6604000"/>
            <a:ext cx="5969000" cy="398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397000" y="1574800"/>
            <a:ext cx="5041900" cy="223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69900" y="1130300"/>
            <a:ext cx="1638300" cy="711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254500" y="1587500"/>
            <a:ext cx="8293100" cy="2527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151100" y="381000"/>
            <a:ext cx="33782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655800" y="6680200"/>
            <a:ext cx="5029200" cy="223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332200" y="8356600"/>
            <a:ext cx="2832100" cy="457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431800" y="5054600"/>
            <a:ext cx="546100" cy="546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5900" y="4889500"/>
            <a:ext cx="990600" cy="95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5700" y="4851400"/>
            <a:ext cx="2260600" cy="1155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81100" y="5765800"/>
            <a:ext cx="2692400" cy="1765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3982700" y="5054600"/>
            <a:ext cx="546100" cy="546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804900" y="4889500"/>
            <a:ext cx="977900" cy="95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719300" y="4851400"/>
            <a:ext cx="2654300" cy="1155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744700" y="5727700"/>
            <a:ext cx="1841500" cy="134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4864100" y="5092700"/>
            <a:ext cx="546100" cy="546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660900" y="4927600"/>
            <a:ext cx="1054100" cy="952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600700" y="4889500"/>
            <a:ext cx="2654300" cy="1155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651500" y="5778500"/>
            <a:ext cx="2120900" cy="1612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9245600" y="5054600"/>
            <a:ext cx="546100" cy="546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055100" y="4889500"/>
            <a:ext cx="965200" cy="965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982200" y="4851400"/>
            <a:ext cx="2654300" cy="1155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007600" y="5778500"/>
            <a:ext cx="2070100" cy="1003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6560800" y="9436100"/>
            <a:ext cx="17272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44500" y="1104900"/>
            <a:ext cx="5422900" cy="2197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85900" y="2260600"/>
            <a:ext cx="3644900" cy="21590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2700000">
            <a:off x="1104900" y="2667000"/>
            <a:ext cx="571500" cy="571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1219200" y="2794000"/>
            <a:ext cx="292100" cy="292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75200" y="2374900"/>
            <a:ext cx="2565400" cy="146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9800" y="4025900"/>
            <a:ext cx="9042400" cy="5194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183100" y="9359900"/>
            <a:ext cx="9779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63100" y="3340100"/>
            <a:ext cx="7213600" cy="4406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272000" y="9359900"/>
            <a:ext cx="660400" cy="736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4500" y="1104900"/>
            <a:ext cx="5422900" cy="2197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85900" y="2260600"/>
            <a:ext cx="3644900" cy="2159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104900" y="26670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19200" y="27940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775200" y="2374900"/>
            <a:ext cx="2565400" cy="146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7600" y="4165600"/>
            <a:ext cx="6451600" cy="3987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183100" y="9359900"/>
            <a:ext cx="977900" cy="736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44500" y="1104900"/>
            <a:ext cx="5422900" cy="2197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2260600"/>
            <a:ext cx="3644900" cy="2159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1104900" y="2667000"/>
            <a:ext cx="571500" cy="571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219200" y="2794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775200" y="2374900"/>
            <a:ext cx="2565400" cy="146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9800" y="3517900"/>
            <a:ext cx="10718800" cy="6210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53600" y="3848100"/>
            <a:ext cx="6172200" cy="4381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44500" y="1104900"/>
            <a:ext cx="5422900" cy="2197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2260600"/>
            <a:ext cx="3644900" cy="2159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1104900" y="2667000"/>
            <a:ext cx="571500" cy="571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219200" y="2794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775200" y="2374900"/>
            <a:ext cx="2565400" cy="146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17600" y="4165600"/>
            <a:ext cx="4864100" cy="3987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373600" y="9334500"/>
            <a:ext cx="6858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183100" y="9359900"/>
            <a:ext cx="977900" cy="736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44500" y="1104900"/>
            <a:ext cx="5422900" cy="2197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2260600"/>
            <a:ext cx="3644900" cy="2159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1104900" y="2667000"/>
            <a:ext cx="571500" cy="571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219200" y="2794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105400" y="2311400"/>
            <a:ext cx="2057400" cy="146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9800" y="4025900"/>
            <a:ext cx="11341100" cy="5194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0" y="3695700"/>
            <a:ext cx="7251700" cy="3505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73600" y="9309100"/>
            <a:ext cx="698500" cy="74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4500" y="1104900"/>
            <a:ext cx="5422900" cy="2197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85900" y="2260600"/>
            <a:ext cx="3644900" cy="2159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104900" y="26670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19200" y="27940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105400" y="2311400"/>
            <a:ext cx="2057400" cy="146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7600" y="4165600"/>
            <a:ext cx="5041900" cy="3987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833100" y="2895600"/>
            <a:ext cx="6172200" cy="603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183100" y="9410700"/>
            <a:ext cx="977900" cy="74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4500" y="1104900"/>
            <a:ext cx="5422900" cy="2197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2298700"/>
            <a:ext cx="2260600" cy="2667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104900" y="26670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19200" y="27940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902200" y="2311400"/>
            <a:ext cx="4229100" cy="146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12800" y="5003800"/>
            <a:ext cx="111506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6896100"/>
            <a:ext cx="14452600" cy="1714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183100" y="9410700"/>
            <a:ext cx="977900" cy="736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4500" y="1104900"/>
            <a:ext cx="5422900" cy="2197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2298700"/>
            <a:ext cx="2260600" cy="2667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104900" y="26670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19200" y="27940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902200" y="2311400"/>
            <a:ext cx="4229100" cy="146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25500" y="3937000"/>
            <a:ext cx="124460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17800" y="5816600"/>
            <a:ext cx="11823700" cy="396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183100" y="9410700"/>
            <a:ext cx="977900" cy="74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4500" y="1104900"/>
            <a:ext cx="5422900" cy="2197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2298700"/>
            <a:ext cx="2260600" cy="2667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104900" y="26670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19200" y="27940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902200" y="2311400"/>
            <a:ext cx="4229100" cy="146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25500" y="3759200"/>
            <a:ext cx="142748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44600" y="2286000"/>
            <a:ext cx="3111500" cy="657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183100" y="9410700"/>
            <a:ext cx="977900" cy="736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4500" y="1104900"/>
            <a:ext cx="5422900" cy="2197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2298700"/>
            <a:ext cx="2260600" cy="2667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104900" y="26670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19200" y="27940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902200" y="2311400"/>
            <a:ext cx="4229100" cy="146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85800" y="4914900"/>
            <a:ext cx="134747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5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69900" y="1130300"/>
            <a:ext cx="1638300" cy="71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332200" y="8356600"/>
            <a:ext cx="2832100" cy="457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18000" y="3619500"/>
            <a:ext cx="11569700" cy="372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4013200" y="3810000"/>
            <a:ext cx="2540000" cy="254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84500" y="2997200"/>
            <a:ext cx="4686300" cy="4508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60800" y="9423400"/>
            <a:ext cx="17145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16300" y="6057900"/>
            <a:ext cx="11531600" cy="386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195800" y="9410700"/>
            <a:ext cx="939800" cy="74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4500" y="1104900"/>
            <a:ext cx="5422900" cy="2197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2298700"/>
            <a:ext cx="2260600" cy="2667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104900" y="26670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19200" y="27940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902200" y="2311400"/>
            <a:ext cx="4229100" cy="146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25500" y="3759200"/>
            <a:ext cx="112268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3700" y="5969000"/>
            <a:ext cx="14033500" cy="3771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170400" y="9410700"/>
            <a:ext cx="965200" cy="74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4500" y="1104900"/>
            <a:ext cx="5422900" cy="2197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2298700"/>
            <a:ext cx="2260600" cy="2667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104900" y="26670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19200" y="27940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902200" y="2311400"/>
            <a:ext cx="4229100" cy="146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27100" y="3517900"/>
            <a:ext cx="134620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38500" y="7150100"/>
            <a:ext cx="10782300" cy="1536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44500" y="1104900"/>
            <a:ext cx="5422900" cy="2197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98600" y="2298700"/>
            <a:ext cx="2260600" cy="2667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1104900" y="2667000"/>
            <a:ext cx="571500" cy="571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219200" y="2794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902200" y="2311400"/>
            <a:ext cx="4229100" cy="146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4400" y="3937000"/>
            <a:ext cx="11684000" cy="2133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195800" y="9410700"/>
            <a:ext cx="9398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86200" y="6362700"/>
            <a:ext cx="9486900" cy="355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195800" y="9410700"/>
            <a:ext cx="927100" cy="74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4500" y="1104900"/>
            <a:ext cx="5422900" cy="2197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2298700"/>
            <a:ext cx="2260600" cy="2667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104900" y="26670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19200" y="27940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902200" y="2311400"/>
            <a:ext cx="4229100" cy="146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14400" y="3937000"/>
            <a:ext cx="116967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82800" y="3098800"/>
            <a:ext cx="13792200" cy="683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86300" y="9385300"/>
            <a:ext cx="660400" cy="74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4500" y="977900"/>
            <a:ext cx="5422900" cy="2197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2133600"/>
            <a:ext cx="3632200" cy="2171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104900" y="25400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19200" y="2667000"/>
            <a:ext cx="292100" cy="2921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38400" y="1892300"/>
            <a:ext cx="12649200" cy="8128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86300" y="9385300"/>
            <a:ext cx="660400" cy="74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4500" y="977900"/>
            <a:ext cx="5422900" cy="2197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2044700"/>
            <a:ext cx="2717800" cy="22606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104900" y="25400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19200" y="2667000"/>
            <a:ext cx="292100" cy="2921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5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69900" y="1130300"/>
            <a:ext cx="1638300" cy="71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332200" y="8356600"/>
            <a:ext cx="2832100" cy="45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560800" y="9436100"/>
            <a:ext cx="1727200" cy="749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86400" y="3619500"/>
            <a:ext cx="10350500" cy="3721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2700000">
            <a:off x="4013200" y="3810000"/>
            <a:ext cx="2540000" cy="2540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086100" y="3035300"/>
            <a:ext cx="4635500" cy="44831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443200" y="381000"/>
            <a:ext cx="2768600" cy="58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5740400" y="-825500"/>
            <a:ext cx="27647900" cy="14566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195800" y="9410700"/>
            <a:ext cx="939800" cy="74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57200" y="774700"/>
            <a:ext cx="5435600" cy="2209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98600" y="1790700"/>
            <a:ext cx="3365500" cy="2171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130300" y="21971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57300" y="2324100"/>
            <a:ext cx="292100" cy="2921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5500" y="3517900"/>
            <a:ext cx="13335000" cy="128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195800" y="9410700"/>
            <a:ext cx="939800" cy="74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1790700"/>
            <a:ext cx="3365500" cy="2171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3300" y="5740400"/>
            <a:ext cx="15938500" cy="3835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654800" y="38100"/>
            <a:ext cx="31165800" cy="1231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195800" y="9410700"/>
            <a:ext cx="939800" cy="749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1790700"/>
            <a:ext cx="3708400" cy="2171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426200" y="1066800"/>
            <a:ext cx="47752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0" y="3721100"/>
            <a:ext cx="10071100" cy="5867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560800" y="9436100"/>
            <a:ext cx="1727200" cy="74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30200" y="1308100"/>
            <a:ext cx="4724400" cy="2209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97000" y="2463800"/>
            <a:ext cx="3873500" cy="2171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016000" y="28829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130300" y="29972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201400" y="5600700"/>
            <a:ext cx="72263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654800" y="127000"/>
            <a:ext cx="31165800" cy="1193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208500" y="9410700"/>
            <a:ext cx="901700" cy="749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1790700"/>
            <a:ext cx="3708400" cy="2171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172200" y="1066800"/>
            <a:ext cx="50419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654800" y="38100"/>
            <a:ext cx="31165800" cy="1231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60900" y="9359900"/>
            <a:ext cx="635000" cy="736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1790700"/>
            <a:ext cx="3708400" cy="2171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426200" y="1066800"/>
            <a:ext cx="47752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654800" y="127000"/>
            <a:ext cx="31165800" cy="1193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86300" y="9385300"/>
            <a:ext cx="622300" cy="736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1790700"/>
            <a:ext cx="3708400" cy="2171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613400" y="1066800"/>
            <a:ext cx="70231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654800" y="-165100"/>
            <a:ext cx="31165800" cy="13106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208500" y="9410700"/>
            <a:ext cx="889000" cy="749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1790700"/>
            <a:ext cx="3708400" cy="2171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426200" y="1066800"/>
            <a:ext cx="47752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654800" y="-165100"/>
            <a:ext cx="31165800" cy="13106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208500" y="9410700"/>
            <a:ext cx="901700" cy="736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1790700"/>
            <a:ext cx="3708400" cy="2171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172200" y="1066800"/>
            <a:ext cx="50419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654800" y="-254000"/>
            <a:ext cx="31165800" cy="135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208500" y="9410700"/>
            <a:ext cx="901700" cy="749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1790700"/>
            <a:ext cx="3708400" cy="2171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172200" y="1066800"/>
            <a:ext cx="50419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654800" y="190500"/>
            <a:ext cx="31165800" cy="11696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2857500" y="5676900"/>
            <a:ext cx="26098500" cy="175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208500" y="9410700"/>
            <a:ext cx="901700" cy="74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1790700"/>
            <a:ext cx="3708400" cy="2171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172200" y="1066800"/>
            <a:ext cx="5041900" cy="146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533900" y="9258300"/>
            <a:ext cx="97917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654800" y="127000"/>
            <a:ext cx="31165800" cy="1193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208500" y="9410700"/>
            <a:ext cx="901700" cy="736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1790700"/>
            <a:ext cx="3708400" cy="2171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337300" y="1066800"/>
            <a:ext cx="5410200" cy="146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283200" y="4419600"/>
            <a:ext cx="2844800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654800" y="-165100"/>
            <a:ext cx="31165800" cy="13106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208500" y="9410700"/>
            <a:ext cx="901700" cy="749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1790700"/>
            <a:ext cx="3708400" cy="2171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172200" y="1066800"/>
            <a:ext cx="50419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5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69900" y="1130300"/>
            <a:ext cx="1638300" cy="71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332200" y="8356600"/>
            <a:ext cx="2832100" cy="45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560800" y="9436100"/>
            <a:ext cx="1689100" cy="736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86400" y="3619500"/>
            <a:ext cx="10350500" cy="3721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2700000">
            <a:off x="4013200" y="3810000"/>
            <a:ext cx="2540000" cy="2540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124200" y="3009900"/>
            <a:ext cx="45593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31100" y="3327400"/>
            <a:ext cx="6680200" cy="4406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14500" y="3327400"/>
            <a:ext cx="5499100" cy="6832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077200" y="4876800"/>
            <a:ext cx="5956300" cy="38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41500" y="8597900"/>
            <a:ext cx="5080000" cy="38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28800" y="8851900"/>
            <a:ext cx="1485900" cy="38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17700" y="9766300"/>
            <a:ext cx="5105400" cy="38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648200" y="9499600"/>
            <a:ext cx="2324100" cy="38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30400" y="10007600"/>
            <a:ext cx="444500" cy="381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96200" y="6642100"/>
            <a:ext cx="5956300" cy="38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272000" y="9410700"/>
            <a:ext cx="660400" cy="7493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57200" y="1041400"/>
            <a:ext cx="4724400" cy="22098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24000" y="2197100"/>
            <a:ext cx="4292600" cy="21717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2700000">
            <a:off x="1130300" y="2603500"/>
            <a:ext cx="571500" cy="571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2700000">
            <a:off x="1257300" y="2730500"/>
            <a:ext cx="292100" cy="292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226300" y="8077200"/>
            <a:ext cx="1050290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5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69900" y="1130300"/>
            <a:ext cx="1638300" cy="71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27400" y="2806700"/>
            <a:ext cx="12052300" cy="440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332200" y="8356600"/>
            <a:ext cx="2832100" cy="45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560800" y="9436100"/>
            <a:ext cx="1727200" cy="736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84300" y="7721600"/>
            <a:ext cx="15557500" cy="184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215900" y="1485900"/>
            <a:ext cx="188341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2971800"/>
            <a:ext cx="12890500" cy="7315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511300" y="1016000"/>
            <a:ext cx="12674600" cy="715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170400" y="9410700"/>
            <a:ext cx="965200" cy="736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1790700"/>
            <a:ext cx="3365500" cy="2171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426200" y="1066800"/>
            <a:ext cx="47752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4100" y="2768600"/>
            <a:ext cx="13258800" cy="7518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3048000" y="901700"/>
            <a:ext cx="17970500" cy="7213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99000" y="9359900"/>
            <a:ext cx="635000" cy="736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1790700"/>
            <a:ext cx="3365500" cy="2159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172200" y="1066800"/>
            <a:ext cx="50419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2768600"/>
            <a:ext cx="13868400" cy="764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828800" y="901700"/>
            <a:ext cx="13652500" cy="7581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86300" y="9385300"/>
            <a:ext cx="647700" cy="736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1790700"/>
            <a:ext cx="3365500" cy="2159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426200" y="1066800"/>
            <a:ext cx="47752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7900" y="2768600"/>
            <a:ext cx="12357100" cy="7518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3721100" y="876300"/>
            <a:ext cx="19710400" cy="770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86300" y="9385300"/>
            <a:ext cx="660400" cy="736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1790700"/>
            <a:ext cx="3365500" cy="2159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438900" y="1066800"/>
            <a:ext cx="47752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4100" y="2794000"/>
            <a:ext cx="13893800" cy="734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4102100" y="1016000"/>
            <a:ext cx="21069300" cy="715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86300" y="9385300"/>
            <a:ext cx="660400" cy="736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1790700"/>
            <a:ext cx="3365500" cy="2159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477000" y="1066800"/>
            <a:ext cx="58547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5500" y="2743200"/>
            <a:ext cx="11391900" cy="7543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3238500" y="241300"/>
            <a:ext cx="17360900" cy="10096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195800" y="9410700"/>
            <a:ext cx="939800" cy="736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1790700"/>
            <a:ext cx="3365500" cy="2159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172200" y="1066800"/>
            <a:ext cx="50419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2946400"/>
            <a:ext cx="10998200" cy="734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3187700" y="266700"/>
            <a:ext cx="16827500" cy="10147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86300" y="9385300"/>
            <a:ext cx="660400" cy="736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1790700"/>
            <a:ext cx="3365500" cy="2159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172200" y="1066800"/>
            <a:ext cx="50419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7900" y="3048000"/>
            <a:ext cx="13982700" cy="7239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2527300" y="1155700"/>
            <a:ext cx="14617700" cy="6756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86300" y="9385300"/>
            <a:ext cx="660400" cy="736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1790700"/>
            <a:ext cx="3365500" cy="2159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172200" y="1066800"/>
            <a:ext cx="50419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2895600"/>
            <a:ext cx="13208000" cy="7391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2781300"/>
            <a:ext cx="11049000" cy="4699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4229100" y="863600"/>
            <a:ext cx="22085300" cy="7734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95800" y="9410700"/>
            <a:ext cx="939800" cy="736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0500" y="1790700"/>
            <a:ext cx="3365500" cy="21590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502400" y="1066800"/>
            <a:ext cx="52578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35100" y="3314700"/>
            <a:ext cx="7099300" cy="6832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61400" y="4508500"/>
            <a:ext cx="6667500" cy="5765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04300" y="5194300"/>
            <a:ext cx="6121400" cy="38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940800" y="5473700"/>
            <a:ext cx="3314700" cy="38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915400" y="6667500"/>
            <a:ext cx="4876800" cy="38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062200" y="6362700"/>
            <a:ext cx="2921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272000" y="9410700"/>
            <a:ext cx="660400" cy="7493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57200" y="1130300"/>
            <a:ext cx="4724400" cy="22098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24000" y="2286000"/>
            <a:ext cx="4292600" cy="21717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130300" y="2692400"/>
            <a:ext cx="571500" cy="571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257300" y="2819400"/>
            <a:ext cx="292100" cy="292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226300" y="1968500"/>
            <a:ext cx="105029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68400" y="2768600"/>
            <a:ext cx="11468100" cy="7518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3022600" y="355600"/>
            <a:ext cx="16954500" cy="9512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195800" y="9410700"/>
            <a:ext cx="939800" cy="736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1790700"/>
            <a:ext cx="3365500" cy="2159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362700" y="1066800"/>
            <a:ext cx="44450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5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69900" y="1130300"/>
            <a:ext cx="1638300" cy="71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1700" y="1651000"/>
            <a:ext cx="4965700" cy="7378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332200" y="8356600"/>
            <a:ext cx="2832100" cy="45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535400" y="9436100"/>
            <a:ext cx="1752600" cy="736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37300" y="4013200"/>
            <a:ext cx="11379200" cy="26416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1400" y="2692400"/>
            <a:ext cx="8013700" cy="7543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37700" y="2286000"/>
            <a:ext cx="5486400" cy="800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195800" y="9410700"/>
            <a:ext cx="939800" cy="736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1790700"/>
            <a:ext cx="3365500" cy="2159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464300" y="1066800"/>
            <a:ext cx="46736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11600" y="2413000"/>
            <a:ext cx="4953000" cy="7683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34600" y="2413000"/>
            <a:ext cx="2844800" cy="7505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195800" y="9410700"/>
            <a:ext cx="927100" cy="736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1790700"/>
            <a:ext cx="3365500" cy="2159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197600" y="1066800"/>
            <a:ext cx="49403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2768600"/>
            <a:ext cx="8331200" cy="7404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77400" y="2514600"/>
            <a:ext cx="5956300" cy="7404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05000" y="9893300"/>
            <a:ext cx="1879600" cy="27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95800" y="9410700"/>
            <a:ext cx="939800" cy="7366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0500" y="1790700"/>
            <a:ext cx="3365500" cy="21590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464300" y="1066800"/>
            <a:ext cx="46736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2700" y="2743200"/>
            <a:ext cx="7416800" cy="7518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85300" y="2222500"/>
            <a:ext cx="4965700" cy="784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195800" y="9410700"/>
            <a:ext cx="939800" cy="736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1790700"/>
            <a:ext cx="3365500" cy="2159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464300" y="1066800"/>
            <a:ext cx="46736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94400" y="3225800"/>
            <a:ext cx="4711700" cy="6616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3600" y="3060700"/>
            <a:ext cx="5130800" cy="6781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893800" y="2882900"/>
            <a:ext cx="2628900" cy="6451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22000" y="2882900"/>
            <a:ext cx="2717800" cy="645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386300" y="9334500"/>
            <a:ext cx="660400" cy="736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60500" y="1790700"/>
            <a:ext cx="3365500" cy="21590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515100" y="1066800"/>
            <a:ext cx="57150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2946400"/>
            <a:ext cx="8394700" cy="6616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04400" y="2946400"/>
            <a:ext cx="7581900" cy="6502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195800" y="9410700"/>
            <a:ext cx="939800" cy="736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1790700"/>
            <a:ext cx="3365500" cy="2159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527800" y="1066800"/>
            <a:ext cx="39751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5700" y="2895600"/>
            <a:ext cx="8216900" cy="6972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2578100"/>
            <a:ext cx="5918200" cy="670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86300" y="9334500"/>
            <a:ext cx="660400" cy="736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1790700"/>
            <a:ext cx="3365500" cy="2159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273800" y="1066800"/>
            <a:ext cx="48641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8900" y="2781300"/>
            <a:ext cx="7023100" cy="7150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15500" y="2755900"/>
            <a:ext cx="5168900" cy="7200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195800" y="9410700"/>
            <a:ext cx="939800" cy="736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1790700"/>
            <a:ext cx="3365500" cy="2159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197600" y="1066800"/>
            <a:ext cx="49403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272000" y="9385300"/>
            <a:ext cx="660400" cy="749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7200" y="1130300"/>
            <a:ext cx="4724400" cy="2209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24000" y="2286000"/>
            <a:ext cx="4292600" cy="2171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1130300" y="2692400"/>
            <a:ext cx="571500" cy="571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257300" y="28194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7100" y="4102100"/>
            <a:ext cx="17513300" cy="36703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2768600"/>
            <a:ext cx="6108700" cy="7518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124700" y="2057400"/>
            <a:ext cx="5384800" cy="824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73600" y="9385300"/>
            <a:ext cx="698500" cy="736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1790700"/>
            <a:ext cx="3365500" cy="2159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502400" y="1066800"/>
            <a:ext cx="50927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68400" y="2768600"/>
            <a:ext cx="4711700" cy="7391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11900" y="2781300"/>
            <a:ext cx="4711700" cy="749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48200" y="9385300"/>
            <a:ext cx="711200" cy="723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1790700"/>
            <a:ext cx="3365500" cy="2159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502400" y="1066800"/>
            <a:ext cx="50927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68400" y="2692400"/>
            <a:ext cx="4940300" cy="7594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553200" y="2768600"/>
            <a:ext cx="8089900" cy="4660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22500" y="279400"/>
            <a:ext cx="16954500" cy="95123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125700" y="1384300"/>
            <a:ext cx="3009900" cy="5435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373600" y="9385300"/>
            <a:ext cx="698500" cy="723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60500" y="1790700"/>
            <a:ext cx="3365500" cy="2159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502400" y="1066800"/>
            <a:ext cx="5092700" cy="1485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286500" y="7912100"/>
            <a:ext cx="105537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2768600"/>
            <a:ext cx="4940300" cy="7302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83300" y="2832100"/>
            <a:ext cx="5232400" cy="7302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315700" y="2844800"/>
            <a:ext cx="4838700" cy="730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233900" y="9359900"/>
            <a:ext cx="889000" cy="7366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0500" y="1790700"/>
            <a:ext cx="3365500" cy="21590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197600" y="1066800"/>
            <a:ext cx="49403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3035300"/>
            <a:ext cx="6235700" cy="6845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78800" y="3022600"/>
            <a:ext cx="6604000" cy="624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056100" y="9359900"/>
            <a:ext cx="1168400" cy="723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1790700"/>
            <a:ext cx="3365500" cy="2159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197600" y="1066800"/>
            <a:ext cx="49403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5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69900" y="1130300"/>
            <a:ext cx="1638300" cy="71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332200" y="8356600"/>
            <a:ext cx="2832100" cy="45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548100" y="9436100"/>
            <a:ext cx="1765300" cy="736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6800" y="4305300"/>
            <a:ext cx="14935200" cy="21209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43200" y="4711700"/>
            <a:ext cx="9969500" cy="4876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73600" y="9385300"/>
            <a:ext cx="698500" cy="736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73200" y="1739900"/>
            <a:ext cx="2616200" cy="2222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08100" y="2768600"/>
            <a:ext cx="12026900" cy="1612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35100" y="3149600"/>
            <a:ext cx="99822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60800" y="4648200"/>
            <a:ext cx="7810500" cy="539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73600" y="9359900"/>
            <a:ext cx="698500" cy="723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73200" y="1739900"/>
            <a:ext cx="2616200" cy="2222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08100" y="2768600"/>
            <a:ext cx="12026900" cy="1612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22400" y="3136900"/>
            <a:ext cx="97536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05400" y="4381500"/>
            <a:ext cx="6629400" cy="5702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73600" y="9359900"/>
            <a:ext cx="698500" cy="736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73200" y="1739900"/>
            <a:ext cx="2616200" cy="2222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08100" y="2768600"/>
            <a:ext cx="12026900" cy="1612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35100" y="3136900"/>
            <a:ext cx="118364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40200" y="4381500"/>
            <a:ext cx="7620000" cy="563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73600" y="9359900"/>
            <a:ext cx="698500" cy="723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73200" y="1739900"/>
            <a:ext cx="2616200" cy="2222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08100" y="2768600"/>
            <a:ext cx="13030200" cy="1612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22400" y="3136900"/>
            <a:ext cx="125603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272000" y="9385300"/>
            <a:ext cx="660400" cy="749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7200" y="1130300"/>
            <a:ext cx="4724400" cy="2209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24000" y="2286000"/>
            <a:ext cx="4292600" cy="2171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1130300" y="2692400"/>
            <a:ext cx="571500" cy="571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257300" y="28194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47800" y="4191000"/>
            <a:ext cx="12700000" cy="4470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87800" y="4610100"/>
            <a:ext cx="8470900" cy="5499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86300" y="9359900"/>
            <a:ext cx="660400" cy="736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73200" y="1739900"/>
            <a:ext cx="2616200" cy="2222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08100" y="2768600"/>
            <a:ext cx="12026900" cy="1612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22400" y="3136900"/>
            <a:ext cx="101854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94000" y="5143500"/>
            <a:ext cx="12014200" cy="393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60900" y="9385300"/>
            <a:ext cx="673100" cy="736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73200" y="1739900"/>
            <a:ext cx="2616200" cy="2222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08100" y="2768600"/>
            <a:ext cx="13893800" cy="1612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22400" y="3136900"/>
            <a:ext cx="135636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18000" y="4521200"/>
            <a:ext cx="8509000" cy="5588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86300" y="9334500"/>
            <a:ext cx="660400" cy="736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9100" y="774700"/>
            <a:ext cx="5435600" cy="2209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73200" y="1739900"/>
            <a:ext cx="2616200" cy="2222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092200" y="21971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206500" y="2324100"/>
            <a:ext cx="292100" cy="292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08100" y="2768600"/>
            <a:ext cx="12026900" cy="1612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22400" y="3136900"/>
            <a:ext cx="115062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5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69900" y="1130300"/>
            <a:ext cx="1638300" cy="71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332200" y="8356600"/>
            <a:ext cx="2832100" cy="45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272000" y="9410700"/>
            <a:ext cx="647700" cy="736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20800" y="4152900"/>
            <a:ext cx="17348200" cy="2273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6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4960600" y="8851900"/>
            <a:ext cx="33274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165100"/>
            <a:ext cx="3314700" cy="1473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98600" y="3149600"/>
            <a:ext cx="12065000" cy="6781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560800" y="9436100"/>
            <a:ext cx="1727200" cy="74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0" y="939800"/>
            <a:ext cx="4724400" cy="2209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68500" y="2133600"/>
            <a:ext cx="2921000" cy="2667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574800" y="2501900"/>
            <a:ext cx="5715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701800" y="26289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978400" y="787400"/>
            <a:ext cx="13411200" cy="3022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On-screen Show (4:3)</ep:PresentationFormat>
  <ep:Paragraphs>0</ep:Paragraphs>
  <ep:Slides>83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ep:HeadingPairs>
  <ep:TitlesOfParts>
    <vt:vector size="84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82109</cp:lastModifiedBy>
  <dcterms:modified xsi:type="dcterms:W3CDTF">2024-06-24T08:28:19.500</dcterms:modified>
  <cp:revision>2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